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96" y="-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C7069-72E7-CC4C-BEBC-0F97FDCD4328}" type="datetimeFigureOut">
              <a:rPr lang="en-US" smtClean="0"/>
              <a:t>2/13/12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D6973-5E40-8642-A3C1-368677B401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C7069-72E7-CC4C-BEBC-0F97FDCD4328}" type="datetimeFigureOut">
              <a:rPr lang="en-US" smtClean="0"/>
              <a:t>2/13/12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D6973-5E40-8642-A3C1-368677B401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C7069-72E7-CC4C-BEBC-0F97FDCD4328}" type="datetimeFigureOut">
              <a:rPr lang="en-US" smtClean="0"/>
              <a:t>2/13/12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D6973-5E40-8642-A3C1-368677B401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C7069-72E7-CC4C-BEBC-0F97FDCD4328}" type="datetimeFigureOut">
              <a:rPr lang="en-US" smtClean="0"/>
              <a:t>2/13/12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D6973-5E40-8642-A3C1-368677B401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C7069-72E7-CC4C-BEBC-0F97FDCD4328}" type="datetimeFigureOut">
              <a:rPr lang="en-US" smtClean="0"/>
              <a:t>2/13/12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D6973-5E40-8642-A3C1-368677B401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C7069-72E7-CC4C-BEBC-0F97FDCD4328}" type="datetimeFigureOut">
              <a:rPr lang="en-US" smtClean="0"/>
              <a:t>2/13/12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D6973-5E40-8642-A3C1-368677B401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C7069-72E7-CC4C-BEBC-0F97FDCD4328}" type="datetimeFigureOut">
              <a:rPr lang="en-US" smtClean="0"/>
              <a:t>2/13/12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D6973-5E40-8642-A3C1-368677B401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C7069-72E7-CC4C-BEBC-0F97FDCD4328}" type="datetimeFigureOut">
              <a:rPr lang="en-US" smtClean="0"/>
              <a:t>2/13/12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D6973-5E40-8642-A3C1-368677B401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C7069-72E7-CC4C-BEBC-0F97FDCD4328}" type="datetimeFigureOut">
              <a:rPr lang="en-US" smtClean="0"/>
              <a:t>2/13/12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D6973-5E40-8642-A3C1-368677B401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C7069-72E7-CC4C-BEBC-0F97FDCD4328}" type="datetimeFigureOut">
              <a:rPr lang="en-US" smtClean="0"/>
              <a:t>2/13/12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D6973-5E40-8642-A3C1-368677B401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C7069-72E7-CC4C-BEBC-0F97FDCD4328}" type="datetimeFigureOut">
              <a:rPr lang="en-US" smtClean="0"/>
              <a:t>2/13/12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D6973-5E40-8642-A3C1-368677B401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C7069-72E7-CC4C-BEBC-0F97FDCD4328}" type="datetimeFigureOut">
              <a:rPr lang="en-US" smtClean="0"/>
              <a:t>2/13/12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D6973-5E40-8642-A3C1-368677B4013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/>
          <a:lstStyle/>
          <a:p>
            <a:r>
              <a:rPr lang="es-ES_tradnl" dirty="0" smtClean="0"/>
              <a:t>An</a:t>
            </a:r>
            <a:r>
              <a:rPr lang="es-ES_tradnl" dirty="0" smtClean="0"/>
              <a:t>á</a:t>
            </a:r>
            <a:r>
              <a:rPr lang="es-ES_tradnl" dirty="0" smtClean="0"/>
              <a:t>lisis de conversaci</a:t>
            </a:r>
            <a:r>
              <a:rPr lang="es-ES_tradnl" dirty="0" smtClean="0"/>
              <a:t>ó</a:t>
            </a:r>
            <a:r>
              <a:rPr lang="es-ES_tradnl" dirty="0" smtClean="0"/>
              <a:t>n </a:t>
            </a:r>
            <a:endParaRPr lang="es-ES_tradn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0359" y="1474525"/>
            <a:ext cx="7772400" cy="5080540"/>
          </a:xfrm>
        </p:spPr>
        <p:txBody>
          <a:bodyPr>
            <a:normAutofit lnSpcReduction="10000"/>
          </a:bodyPr>
          <a:lstStyle/>
          <a:p>
            <a:r>
              <a:rPr lang="es-ES_tradnl" b="1" dirty="0" smtClean="0">
                <a:solidFill>
                  <a:schemeClr val="tx1"/>
                </a:solidFill>
              </a:rPr>
              <a:t>Para cada conversaci</a:t>
            </a:r>
            <a:r>
              <a:rPr lang="es-ES_tradnl" b="1" dirty="0" smtClean="0">
                <a:solidFill>
                  <a:schemeClr val="tx1"/>
                </a:solidFill>
              </a:rPr>
              <a:t>ón, busquen los siguientes:</a:t>
            </a:r>
          </a:p>
          <a:p>
            <a:pPr algn="l"/>
            <a:r>
              <a:rPr lang="es-ES_tradnl" b="1" dirty="0" smtClean="0">
                <a:solidFill>
                  <a:schemeClr val="tx1"/>
                </a:solidFill>
              </a:rPr>
              <a:t>1- Las 3 palabras más comunes o importantes</a:t>
            </a:r>
          </a:p>
          <a:p>
            <a:pPr algn="l"/>
            <a:endParaRPr lang="es-ES_tradnl" b="1" dirty="0" smtClean="0">
              <a:solidFill>
                <a:schemeClr val="tx1"/>
              </a:solidFill>
            </a:endParaRPr>
          </a:p>
          <a:p>
            <a:pPr algn="l"/>
            <a:r>
              <a:rPr lang="es-ES_tradnl" b="1" dirty="0" smtClean="0">
                <a:solidFill>
                  <a:schemeClr val="tx1"/>
                </a:solidFill>
              </a:rPr>
              <a:t>2- Ejemplos de verbos en; el presente, el pretérito/imperfecto, y el subjuntivo</a:t>
            </a:r>
          </a:p>
          <a:p>
            <a:pPr algn="l"/>
            <a:endParaRPr lang="es-ES_tradnl" b="1" dirty="0" smtClean="0">
              <a:solidFill>
                <a:schemeClr val="tx1"/>
              </a:solidFill>
            </a:endParaRPr>
          </a:p>
          <a:p>
            <a:pPr algn="l"/>
            <a:r>
              <a:rPr lang="es-ES_tradnl" b="1" dirty="0" smtClean="0">
                <a:solidFill>
                  <a:schemeClr val="tx1"/>
                </a:solidFill>
              </a:rPr>
              <a:t>3- Una palabra nueva o estructura gramatical que no conozcan</a:t>
            </a:r>
            <a:endParaRPr lang="es-ES_tradnl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8780"/>
            <a:ext cx="8229600" cy="644922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dame </a:t>
            </a:r>
            <a:r>
              <a:rPr lang="en-US" dirty="0" err="1" smtClean="0"/>
              <a:t>razones</a:t>
            </a:r>
            <a:endParaRPr lang="en-US" dirty="0" smtClean="0"/>
          </a:p>
          <a:p>
            <a:r>
              <a:rPr lang="en-US" dirty="0" err="1" smtClean="0"/>
              <a:t>verdadero(a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encontrar</a:t>
            </a:r>
            <a:endParaRPr lang="en-US" dirty="0" smtClean="0"/>
          </a:p>
          <a:p>
            <a:r>
              <a:rPr lang="en-US" dirty="0" err="1" smtClean="0"/>
              <a:t>conseguir</a:t>
            </a:r>
            <a:endParaRPr lang="en-US" dirty="0" smtClean="0"/>
          </a:p>
          <a:p>
            <a:r>
              <a:rPr lang="en-US" dirty="0" err="1" smtClean="0"/>
              <a:t>vac</a:t>
            </a:r>
            <a:r>
              <a:rPr lang="en-US" dirty="0" err="1" smtClean="0"/>
              <a:t>ío</a:t>
            </a:r>
            <a:endParaRPr lang="en-US" dirty="0" smtClean="0"/>
          </a:p>
          <a:p>
            <a:r>
              <a:rPr lang="en-US" dirty="0" err="1" smtClean="0"/>
              <a:t>depende</a:t>
            </a:r>
            <a:r>
              <a:rPr lang="en-US" dirty="0" smtClean="0"/>
              <a:t> de</a:t>
            </a:r>
          </a:p>
          <a:p>
            <a:r>
              <a:rPr lang="en-US" dirty="0" smtClean="0"/>
              <a:t>la </a:t>
            </a:r>
            <a:r>
              <a:rPr lang="en-US" dirty="0" err="1" smtClean="0"/>
              <a:t>mayoría</a:t>
            </a:r>
            <a:r>
              <a:rPr lang="en-US" dirty="0" smtClean="0"/>
              <a:t> de la </a:t>
            </a:r>
            <a:r>
              <a:rPr lang="en-US" dirty="0" err="1" smtClean="0"/>
              <a:t>gente</a:t>
            </a:r>
            <a:endParaRPr lang="en-US" dirty="0" smtClean="0"/>
          </a:p>
          <a:p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común</a:t>
            </a:r>
            <a:r>
              <a:rPr lang="en-US" dirty="0" smtClean="0"/>
              <a:t> que</a:t>
            </a:r>
          </a:p>
          <a:p>
            <a:pPr>
              <a:buNone/>
            </a:pPr>
            <a:r>
              <a:rPr lang="en-US" dirty="0" smtClean="0"/>
              <a:t>________________________</a:t>
            </a:r>
          </a:p>
          <a:p>
            <a:r>
              <a:rPr lang="en-US" dirty="0" err="1" smtClean="0"/>
              <a:t>equivocado(a</a:t>
            </a:r>
            <a:r>
              <a:rPr lang="en-US" dirty="0" smtClean="0"/>
              <a:t>)</a:t>
            </a:r>
          </a:p>
          <a:p>
            <a:r>
              <a:rPr lang="en-US" dirty="0"/>
              <a:t>l</a:t>
            </a:r>
            <a:r>
              <a:rPr lang="en-US" dirty="0" smtClean="0"/>
              <a:t>os </a:t>
            </a:r>
            <a:r>
              <a:rPr lang="en-US" dirty="0" err="1" smtClean="0"/>
              <a:t>mismos</a:t>
            </a:r>
            <a:r>
              <a:rPr lang="en-US" dirty="0" smtClean="0"/>
              <a:t>/las </a:t>
            </a:r>
            <a:r>
              <a:rPr lang="en-US" dirty="0" err="1" smtClean="0"/>
              <a:t>mismas</a:t>
            </a:r>
            <a:endParaRPr lang="en-US" dirty="0" smtClean="0"/>
          </a:p>
          <a:p>
            <a:r>
              <a:rPr lang="en-US" dirty="0" err="1"/>
              <a:t>c</a:t>
            </a:r>
            <a:r>
              <a:rPr lang="en-US" dirty="0" err="1" smtClean="0"/>
              <a:t>ambiar</a:t>
            </a:r>
            <a:endParaRPr lang="en-US" dirty="0" smtClean="0"/>
          </a:p>
          <a:p>
            <a:r>
              <a:rPr lang="en-US" dirty="0"/>
              <a:t>m</a:t>
            </a:r>
            <a:r>
              <a:rPr lang="en-US" dirty="0" smtClean="0"/>
              <a:t>e </a:t>
            </a:r>
            <a:r>
              <a:rPr lang="en-US" dirty="0" err="1" smtClean="0"/>
              <a:t>molesta</a:t>
            </a:r>
            <a:endParaRPr lang="en-US" dirty="0" smtClean="0"/>
          </a:p>
          <a:p>
            <a:r>
              <a:rPr lang="en-US" dirty="0" err="1" smtClean="0"/>
              <a:t>tratar</a:t>
            </a:r>
            <a:r>
              <a:rPr lang="en-US" dirty="0" smtClean="0"/>
              <a:t> de</a:t>
            </a:r>
          </a:p>
          <a:p>
            <a:r>
              <a:rPr lang="en-US" dirty="0" err="1" smtClean="0"/>
              <a:t>descubrir</a:t>
            </a:r>
            <a:endParaRPr lang="en-US" dirty="0" smtClean="0"/>
          </a:p>
          <a:p>
            <a:r>
              <a:rPr lang="en-US" dirty="0" err="1" smtClean="0"/>
              <a:t>sobresalir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69263" y="2197025"/>
            <a:ext cx="3825572" cy="2554545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Abadi MT Condensed Extra Bold"/>
                <a:cs typeface="Abadi MT Condensed Extra Bold"/>
              </a:rPr>
              <a:t>Tarea</a:t>
            </a:r>
            <a:r>
              <a:rPr lang="en-US" sz="3200" b="1" dirty="0" smtClean="0">
                <a:solidFill>
                  <a:srgbClr val="FF0000"/>
                </a:solidFill>
                <a:latin typeface="Abadi MT Condensed Extra Bold"/>
                <a:cs typeface="Abadi MT Condensed Extra Bold"/>
              </a:rPr>
              <a:t> de casa:</a:t>
            </a:r>
          </a:p>
          <a:p>
            <a:endParaRPr lang="en-US" sz="3200" b="1" dirty="0" smtClean="0">
              <a:solidFill>
                <a:srgbClr val="FF0000"/>
              </a:solidFill>
              <a:latin typeface="Abadi MT Condensed Extra Bold"/>
              <a:cs typeface="Abadi MT Condensed Extra Bold"/>
            </a:endParaRPr>
          </a:p>
          <a:p>
            <a:r>
              <a:rPr lang="en-US" sz="3200" b="1" dirty="0" err="1" smtClean="0">
                <a:solidFill>
                  <a:srgbClr val="FF0000"/>
                </a:solidFill>
                <a:latin typeface="Abadi MT Condensed Extra Bold"/>
                <a:cs typeface="Abadi MT Condensed Extra Bold"/>
              </a:rPr>
              <a:t>Definir</a:t>
            </a:r>
            <a:r>
              <a:rPr lang="en-US" sz="3200" b="1" dirty="0" smtClean="0">
                <a:solidFill>
                  <a:srgbClr val="FF0000"/>
                </a:solidFill>
                <a:latin typeface="Abadi MT Condensed Extra Bold"/>
                <a:cs typeface="Abadi MT Condensed Extra Bold"/>
              </a:rPr>
              <a:t> el </a:t>
            </a:r>
            <a:r>
              <a:rPr lang="en-US" sz="3200" b="1" dirty="0" err="1" smtClean="0">
                <a:solidFill>
                  <a:srgbClr val="FF0000"/>
                </a:solidFill>
                <a:latin typeface="Abadi MT Condensed Extra Bold"/>
                <a:cs typeface="Abadi MT Condensed Extra Bold"/>
              </a:rPr>
              <a:t>vocabulario</a:t>
            </a:r>
            <a:r>
              <a:rPr lang="en-US" sz="3200" b="1" dirty="0" smtClean="0">
                <a:solidFill>
                  <a:srgbClr val="FF0000"/>
                </a:solidFill>
                <a:latin typeface="Abadi MT Condensed Extra Bold"/>
                <a:cs typeface="Abadi MT Condensed Extra Bold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badi MT Condensed Extra Bold"/>
                <a:cs typeface="Abadi MT Condensed Extra Bold"/>
              </a:rPr>
              <a:t>seg</a:t>
            </a:r>
            <a:r>
              <a:rPr lang="en-US" sz="3200" b="1" dirty="0" err="1" smtClean="0">
                <a:solidFill>
                  <a:srgbClr val="FF0000"/>
                </a:solidFill>
                <a:latin typeface="Abadi MT Condensed Extra Bold"/>
                <a:cs typeface="Abadi MT Condensed Extra Bold"/>
              </a:rPr>
              <a:t>ún</a:t>
            </a:r>
            <a:r>
              <a:rPr lang="en-US" sz="3200" b="1" dirty="0" smtClean="0">
                <a:solidFill>
                  <a:srgbClr val="FF0000"/>
                </a:solidFill>
                <a:latin typeface="Abadi MT Condensed Extra Bold"/>
                <a:cs typeface="Abadi MT Condensed Extra Bold"/>
              </a:rPr>
              <a:t> el </a:t>
            </a:r>
            <a:r>
              <a:rPr lang="en-US" sz="3200" b="1" dirty="0" err="1" smtClean="0">
                <a:solidFill>
                  <a:srgbClr val="FF0000"/>
                </a:solidFill>
                <a:latin typeface="Abadi MT Condensed Extra Bold"/>
                <a:cs typeface="Abadi MT Condensed Extra Bold"/>
              </a:rPr>
              <a:t>contexto</a:t>
            </a:r>
            <a:r>
              <a:rPr lang="en-US" sz="3200" b="1" dirty="0" smtClean="0">
                <a:solidFill>
                  <a:srgbClr val="FF0000"/>
                </a:solidFill>
                <a:latin typeface="Abadi MT Condensed Extra Bold"/>
                <a:cs typeface="Abadi MT Condensed Extra Bold"/>
              </a:rPr>
              <a:t> de las </a:t>
            </a:r>
            <a:r>
              <a:rPr lang="en-US" sz="3200" b="1" dirty="0" err="1" smtClean="0">
                <a:solidFill>
                  <a:srgbClr val="FF0000"/>
                </a:solidFill>
                <a:latin typeface="Abadi MT Condensed Extra Bold"/>
                <a:cs typeface="Abadi MT Condensed Extra Bold"/>
              </a:rPr>
              <a:t>conversaciones</a:t>
            </a:r>
            <a:r>
              <a:rPr lang="en-US" sz="3200" b="1" dirty="0" smtClean="0">
                <a:solidFill>
                  <a:srgbClr val="FF0000"/>
                </a:solidFill>
                <a:latin typeface="Abadi MT Condensed Extra Bold"/>
                <a:cs typeface="Abadi MT Condensed Extra Bold"/>
              </a:rPr>
              <a:t>.</a:t>
            </a:r>
            <a:endParaRPr lang="en-US" sz="3200" b="1" dirty="0">
              <a:solidFill>
                <a:srgbClr val="FF0000"/>
              </a:solidFill>
              <a:latin typeface="Abadi MT Condensed Extra Bold"/>
              <a:cs typeface="Abadi MT Condensed Extra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99</Words>
  <Application>Microsoft Macintosh PowerPoint</Application>
  <PresentationFormat>On-screen Show 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Análisis de conversación </vt:lpstr>
      <vt:lpstr>Slide 2</vt:lpstr>
    </vt:vector>
  </TitlesOfParts>
  <Company>SDP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Análisis de conversación </dc:title>
  <dc:creator>Benjamin Rush</dc:creator>
  <cp:lastModifiedBy>Benjamin Rush</cp:lastModifiedBy>
  <cp:revision>3</cp:revision>
  <dcterms:created xsi:type="dcterms:W3CDTF">2012-02-13T13:39:06Z</dcterms:created>
  <dcterms:modified xsi:type="dcterms:W3CDTF">2012-02-13T21:40:04Z</dcterms:modified>
</cp:coreProperties>
</file>